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0B5B23-6BEB-4254-A542-B448AE13C35D}" type="datetimeFigureOut">
              <a:rPr lang="cs-CZ" smtClean="0"/>
              <a:pPr/>
              <a:t>27.10.2012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29A67BB-B81A-4A2E-82D4-899602965D1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B5B23-6BEB-4254-A542-B448AE13C35D}" type="datetimeFigureOut">
              <a:rPr lang="cs-CZ" smtClean="0"/>
              <a:pPr/>
              <a:t>27.10.2012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A67BB-B81A-4A2E-82D4-899602965D1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ek 9" descr="P1010796 (2).jpg"/>
          <p:cNvPicPr>
            <a:picLocks noChangeAspect="1"/>
          </p:cNvPicPr>
          <p:nvPr/>
        </p:nvPicPr>
        <p:blipFill>
          <a:blip r:embed="rId2" cstate="print"/>
          <a:stretch>
            <a:fillRect/>
          </a:stretch>
        </p:blipFill>
        <p:spPr>
          <a:xfrm>
            <a:off x="827584" y="1556792"/>
            <a:ext cx="3989898" cy="3816424"/>
          </a:xfrm>
          <a:prstGeom prst="rect">
            <a:avLst/>
          </a:prstGeom>
        </p:spPr>
      </p:pic>
      <p:pic>
        <p:nvPicPr>
          <p:cNvPr id="11" name="Obrázek 10" descr="P1010800 (3).jpg"/>
          <p:cNvPicPr>
            <a:picLocks noChangeAspect="1"/>
          </p:cNvPicPr>
          <p:nvPr/>
        </p:nvPicPr>
        <p:blipFill>
          <a:blip r:embed="rId3" cstate="print"/>
          <a:stretch>
            <a:fillRect/>
          </a:stretch>
        </p:blipFill>
        <p:spPr>
          <a:xfrm>
            <a:off x="5004048" y="1700808"/>
            <a:ext cx="3672408" cy="3672408"/>
          </a:xfrm>
          <a:prstGeom prst="rect">
            <a:avLst/>
          </a:prstGeom>
        </p:spPr>
      </p:pic>
      <p:sp>
        <p:nvSpPr>
          <p:cNvPr id="6" name="TextovéPole 5"/>
          <p:cNvSpPr txBox="1"/>
          <p:nvPr/>
        </p:nvSpPr>
        <p:spPr>
          <a:xfrm>
            <a:off x="683568" y="332656"/>
            <a:ext cx="7704856" cy="1200329"/>
          </a:xfrm>
          <a:prstGeom prst="rect">
            <a:avLst/>
          </a:prstGeom>
          <a:noFill/>
        </p:spPr>
        <p:txBody>
          <a:bodyPr wrap="square" rtlCol="0">
            <a:spAutoFit/>
          </a:bodyPr>
          <a:lstStyle/>
          <a:p>
            <a:r>
              <a:rPr lang="cs-CZ" sz="1200" dirty="0" smtClean="0"/>
              <a:t>Deska obsahující m.</a:t>
            </a:r>
            <a:r>
              <a:rPr lang="cs-CZ" sz="1200" dirty="0" err="1" smtClean="0"/>
              <a:t>j</a:t>
            </a:r>
            <a:r>
              <a:rPr lang="cs-CZ" sz="1200" dirty="0" smtClean="0"/>
              <a:t>. zdroj  pro napájení obvodů na jiných deskách zdravotnického elektrického přístroje.  Černě ohraničená oblast je primární síťový zdroj (bez transformátoru, čili  žádný oddělovací prvek).  Obsahuje síťovou přívodku, odrušovací tlumivku, dvojčinný diodový </a:t>
            </a:r>
            <a:r>
              <a:rPr lang="cs-CZ" sz="1200" dirty="0" err="1" smtClean="0"/>
              <a:t>Greatzův</a:t>
            </a:r>
            <a:r>
              <a:rPr lang="cs-CZ" sz="1200" dirty="0" smtClean="0"/>
              <a:t> usměrňovač, velký filtrační kondenzátor 100  </a:t>
            </a:r>
            <a:r>
              <a:rPr lang="cs-CZ" sz="1200" dirty="0" err="1" smtClean="0"/>
              <a:t>mikroF</a:t>
            </a:r>
            <a:r>
              <a:rPr lang="cs-CZ" sz="1200" dirty="0" smtClean="0"/>
              <a:t> a obvody na přeměnu </a:t>
            </a:r>
            <a:r>
              <a:rPr lang="cs-CZ" sz="1200" dirty="0" smtClean="0"/>
              <a:t> </a:t>
            </a:r>
            <a:r>
              <a:rPr lang="cs-CZ" sz="1200" dirty="0" smtClean="0"/>
              <a:t>získaného </a:t>
            </a:r>
            <a:r>
              <a:rPr lang="cs-CZ" sz="1200" dirty="0" err="1" smtClean="0"/>
              <a:t>ss</a:t>
            </a:r>
            <a:r>
              <a:rPr lang="cs-CZ" sz="1200" dirty="0" smtClean="0"/>
              <a:t> napětí na střídavé o frekvenci cca 40 kHz. Zbytek desky obsahuje  obvody pro odvozování různých napájecích napětí.  Na pravém obrázku je  na spojových drahách zřetelné, že primární zdroj je  „ostrovem“ odděleným od zbytku desky. Energie z tohoto zdroje  je přenášena do </a:t>
            </a:r>
            <a:r>
              <a:rPr lang="cs-CZ" sz="1200" dirty="0" err="1" smtClean="0"/>
              <a:t>upravovacích</a:t>
            </a:r>
            <a:r>
              <a:rPr lang="cs-CZ" sz="1200" dirty="0" smtClean="0"/>
              <a:t> obvodů  feritovým transformátorem na frekvenci  </a:t>
            </a:r>
            <a:endParaRPr lang="cs-CZ" sz="1200" dirty="0"/>
          </a:p>
        </p:txBody>
      </p:sp>
      <p:sp>
        <p:nvSpPr>
          <p:cNvPr id="7" name="Volný tvar 6"/>
          <p:cNvSpPr/>
          <p:nvPr/>
        </p:nvSpPr>
        <p:spPr>
          <a:xfrm>
            <a:off x="6414052" y="3127513"/>
            <a:ext cx="0" cy="66261"/>
          </a:xfrm>
          <a:custGeom>
            <a:avLst/>
            <a:gdLst>
              <a:gd name="connsiteX0" fmla="*/ 0 w 0"/>
              <a:gd name="connsiteY0" fmla="*/ 0 h 66261"/>
              <a:gd name="connsiteX1" fmla="*/ 0 w 0"/>
              <a:gd name="connsiteY1" fmla="*/ 66261 h 66261"/>
            </a:gdLst>
            <a:ahLst/>
            <a:cxnLst>
              <a:cxn ang="0">
                <a:pos x="connsiteX0" y="connsiteY0"/>
              </a:cxn>
              <a:cxn ang="0">
                <a:pos x="connsiteX1" y="connsiteY1"/>
              </a:cxn>
            </a:cxnLst>
            <a:rect l="l" t="t" r="r" b="b"/>
            <a:pathLst>
              <a:path h="66261">
                <a:moveTo>
                  <a:pt x="0" y="0"/>
                </a:moveTo>
                <a:lnTo>
                  <a:pt x="0" y="66261"/>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4" name="Volný tvar 13"/>
          <p:cNvSpPr/>
          <p:nvPr/>
        </p:nvSpPr>
        <p:spPr>
          <a:xfrm>
            <a:off x="1907704" y="2996952"/>
            <a:ext cx="2094629" cy="1789043"/>
          </a:xfrm>
          <a:custGeom>
            <a:avLst/>
            <a:gdLst>
              <a:gd name="connsiteX0" fmla="*/ 544125 w 2094629"/>
              <a:gd name="connsiteY0" fmla="*/ 92765 h 1789043"/>
              <a:gd name="connsiteX1" fmla="*/ 544125 w 2094629"/>
              <a:gd name="connsiteY1" fmla="*/ 92765 h 1789043"/>
              <a:gd name="connsiteX2" fmla="*/ 941690 w 2094629"/>
              <a:gd name="connsiteY2" fmla="*/ 79513 h 1789043"/>
              <a:gd name="connsiteX3" fmla="*/ 1060959 w 2094629"/>
              <a:gd name="connsiteY3" fmla="*/ 66260 h 1789043"/>
              <a:gd name="connsiteX4" fmla="*/ 1180229 w 2094629"/>
              <a:gd name="connsiteY4" fmla="*/ 26504 h 1789043"/>
              <a:gd name="connsiteX5" fmla="*/ 1219986 w 2094629"/>
              <a:gd name="connsiteY5" fmla="*/ 13252 h 1789043"/>
              <a:gd name="connsiteX6" fmla="*/ 1259742 w 2094629"/>
              <a:gd name="connsiteY6" fmla="*/ 0 h 1789043"/>
              <a:gd name="connsiteX7" fmla="*/ 1538038 w 2094629"/>
              <a:gd name="connsiteY7" fmla="*/ 13252 h 1789043"/>
              <a:gd name="connsiteX8" fmla="*/ 1789829 w 2094629"/>
              <a:gd name="connsiteY8" fmla="*/ 39756 h 1789043"/>
              <a:gd name="connsiteX9" fmla="*/ 1842838 w 2094629"/>
              <a:gd name="connsiteY9" fmla="*/ 53008 h 1789043"/>
              <a:gd name="connsiteX10" fmla="*/ 1922351 w 2094629"/>
              <a:gd name="connsiteY10" fmla="*/ 66260 h 1789043"/>
              <a:gd name="connsiteX11" fmla="*/ 1935603 w 2094629"/>
              <a:gd name="connsiteY11" fmla="*/ 106017 h 1789043"/>
              <a:gd name="connsiteX12" fmla="*/ 1962107 w 2094629"/>
              <a:gd name="connsiteY12" fmla="*/ 145773 h 1789043"/>
              <a:gd name="connsiteX13" fmla="*/ 1962107 w 2094629"/>
              <a:gd name="connsiteY13" fmla="*/ 145773 h 1789043"/>
              <a:gd name="connsiteX14" fmla="*/ 2015116 w 2094629"/>
              <a:gd name="connsiteY14" fmla="*/ 344556 h 1789043"/>
              <a:gd name="connsiteX15" fmla="*/ 2028368 w 2094629"/>
              <a:gd name="connsiteY15" fmla="*/ 410817 h 1789043"/>
              <a:gd name="connsiteX16" fmla="*/ 2054873 w 2094629"/>
              <a:gd name="connsiteY16" fmla="*/ 490330 h 1789043"/>
              <a:gd name="connsiteX17" fmla="*/ 2068125 w 2094629"/>
              <a:gd name="connsiteY17" fmla="*/ 609600 h 1789043"/>
              <a:gd name="connsiteX18" fmla="*/ 2081377 w 2094629"/>
              <a:gd name="connsiteY18" fmla="*/ 689113 h 1789043"/>
              <a:gd name="connsiteX19" fmla="*/ 2094629 w 2094629"/>
              <a:gd name="connsiteY19" fmla="*/ 821634 h 1789043"/>
              <a:gd name="connsiteX20" fmla="*/ 2081377 w 2094629"/>
              <a:gd name="connsiteY20" fmla="*/ 1099930 h 1789043"/>
              <a:gd name="connsiteX21" fmla="*/ 2054873 w 2094629"/>
              <a:gd name="connsiteY21" fmla="*/ 1219200 h 1789043"/>
              <a:gd name="connsiteX22" fmla="*/ 2041620 w 2094629"/>
              <a:gd name="connsiteY22" fmla="*/ 1298713 h 1789043"/>
              <a:gd name="connsiteX23" fmla="*/ 2001864 w 2094629"/>
              <a:gd name="connsiteY23" fmla="*/ 1444487 h 1789043"/>
              <a:gd name="connsiteX24" fmla="*/ 1988612 w 2094629"/>
              <a:gd name="connsiteY24" fmla="*/ 1484243 h 1789043"/>
              <a:gd name="connsiteX25" fmla="*/ 1962107 w 2094629"/>
              <a:gd name="connsiteY25" fmla="*/ 1510747 h 1789043"/>
              <a:gd name="connsiteX26" fmla="*/ 1485029 w 2094629"/>
              <a:gd name="connsiteY26" fmla="*/ 1524000 h 1789043"/>
              <a:gd name="connsiteX27" fmla="*/ 1365759 w 2094629"/>
              <a:gd name="connsiteY27" fmla="*/ 1563756 h 1789043"/>
              <a:gd name="connsiteX28" fmla="*/ 1326003 w 2094629"/>
              <a:gd name="connsiteY28" fmla="*/ 1577008 h 1789043"/>
              <a:gd name="connsiteX29" fmla="*/ 1233238 w 2094629"/>
              <a:gd name="connsiteY29" fmla="*/ 1656521 h 1789043"/>
              <a:gd name="connsiteX30" fmla="*/ 1166977 w 2094629"/>
              <a:gd name="connsiteY30" fmla="*/ 1709530 h 1789043"/>
              <a:gd name="connsiteX31" fmla="*/ 1140473 w 2094629"/>
              <a:gd name="connsiteY31" fmla="*/ 1749287 h 1789043"/>
              <a:gd name="connsiteX32" fmla="*/ 1100716 w 2094629"/>
              <a:gd name="connsiteY32" fmla="*/ 1762539 h 1789043"/>
              <a:gd name="connsiteX33" fmla="*/ 1060959 w 2094629"/>
              <a:gd name="connsiteY33" fmla="*/ 1789043 h 1789043"/>
              <a:gd name="connsiteX34" fmla="*/ 371846 w 2094629"/>
              <a:gd name="connsiteY34" fmla="*/ 1775791 h 1789043"/>
              <a:gd name="connsiteX35" fmla="*/ 226073 w 2094629"/>
              <a:gd name="connsiteY35" fmla="*/ 1762539 h 1789043"/>
              <a:gd name="connsiteX36" fmla="*/ 40542 w 2094629"/>
              <a:gd name="connsiteY36" fmla="*/ 1749287 h 1789043"/>
              <a:gd name="connsiteX37" fmla="*/ 786 w 2094629"/>
              <a:gd name="connsiteY37" fmla="*/ 1537252 h 1789043"/>
              <a:gd name="connsiteX38" fmla="*/ 14038 w 2094629"/>
              <a:gd name="connsiteY38" fmla="*/ 1152939 h 1789043"/>
              <a:gd name="connsiteX39" fmla="*/ 53794 w 2094629"/>
              <a:gd name="connsiteY39" fmla="*/ 940904 h 1789043"/>
              <a:gd name="connsiteX40" fmla="*/ 80299 w 2094629"/>
              <a:gd name="connsiteY40" fmla="*/ 914400 h 1789043"/>
              <a:gd name="connsiteX41" fmla="*/ 93551 w 2094629"/>
              <a:gd name="connsiteY41" fmla="*/ 874643 h 1789043"/>
              <a:gd name="connsiteX42" fmla="*/ 120055 w 2094629"/>
              <a:gd name="connsiteY42" fmla="*/ 834887 h 1789043"/>
              <a:gd name="connsiteX43" fmla="*/ 146559 w 2094629"/>
              <a:gd name="connsiteY43" fmla="*/ 755373 h 1789043"/>
              <a:gd name="connsiteX44" fmla="*/ 159812 w 2094629"/>
              <a:gd name="connsiteY44" fmla="*/ 649356 h 1789043"/>
              <a:gd name="connsiteX45" fmla="*/ 173064 w 2094629"/>
              <a:gd name="connsiteY45" fmla="*/ 503582 h 1789043"/>
              <a:gd name="connsiteX46" fmla="*/ 186316 w 2094629"/>
              <a:gd name="connsiteY46" fmla="*/ 450573 h 1789043"/>
              <a:gd name="connsiteX47" fmla="*/ 265829 w 2094629"/>
              <a:gd name="connsiteY47" fmla="*/ 397565 h 1789043"/>
              <a:gd name="connsiteX48" fmla="*/ 292333 w 2094629"/>
              <a:gd name="connsiteY48" fmla="*/ 371060 h 1789043"/>
              <a:gd name="connsiteX49" fmla="*/ 345342 w 2094629"/>
              <a:gd name="connsiteY49" fmla="*/ 318052 h 1789043"/>
              <a:gd name="connsiteX50" fmla="*/ 398351 w 2094629"/>
              <a:gd name="connsiteY50" fmla="*/ 265043 h 1789043"/>
              <a:gd name="connsiteX51" fmla="*/ 411603 w 2094629"/>
              <a:gd name="connsiteY51" fmla="*/ 225287 h 1789043"/>
              <a:gd name="connsiteX52" fmla="*/ 451359 w 2094629"/>
              <a:gd name="connsiteY52" fmla="*/ 212034 h 1789043"/>
              <a:gd name="connsiteX53" fmla="*/ 477864 w 2094629"/>
              <a:gd name="connsiteY53" fmla="*/ 185530 h 1789043"/>
              <a:gd name="connsiteX54" fmla="*/ 530873 w 2094629"/>
              <a:gd name="connsiteY54" fmla="*/ 119269 h 1789043"/>
              <a:gd name="connsiteX55" fmla="*/ 544125 w 2094629"/>
              <a:gd name="connsiteY55" fmla="*/ 79513 h 1789043"/>
              <a:gd name="connsiteX56" fmla="*/ 570629 w 2094629"/>
              <a:gd name="connsiteY56" fmla="*/ 53008 h 1789043"/>
              <a:gd name="connsiteX57" fmla="*/ 544125 w 2094629"/>
              <a:gd name="connsiteY57" fmla="*/ 92765 h 178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094629" h="1789043">
                <a:moveTo>
                  <a:pt x="544125" y="92765"/>
                </a:moveTo>
                <a:lnTo>
                  <a:pt x="544125" y="92765"/>
                </a:lnTo>
                <a:lnTo>
                  <a:pt x="941690" y="79513"/>
                </a:lnTo>
                <a:cubicBezTo>
                  <a:pt x="981639" y="77464"/>
                  <a:pt x="1021735" y="74105"/>
                  <a:pt x="1060959" y="66260"/>
                </a:cubicBezTo>
                <a:cubicBezTo>
                  <a:pt x="1060966" y="66259"/>
                  <a:pt x="1160347" y="33131"/>
                  <a:pt x="1180229" y="26504"/>
                </a:cubicBezTo>
                <a:lnTo>
                  <a:pt x="1219986" y="13252"/>
                </a:lnTo>
                <a:lnTo>
                  <a:pt x="1259742" y="0"/>
                </a:lnTo>
                <a:lnTo>
                  <a:pt x="1538038" y="13252"/>
                </a:lnTo>
                <a:cubicBezTo>
                  <a:pt x="1579127" y="15903"/>
                  <a:pt x="1744686" y="34740"/>
                  <a:pt x="1789829" y="39756"/>
                </a:cubicBezTo>
                <a:cubicBezTo>
                  <a:pt x="1807499" y="44173"/>
                  <a:pt x="1824978" y="49436"/>
                  <a:pt x="1842838" y="53008"/>
                </a:cubicBezTo>
                <a:cubicBezTo>
                  <a:pt x="1869186" y="58278"/>
                  <a:pt x="1899021" y="52929"/>
                  <a:pt x="1922351" y="66260"/>
                </a:cubicBezTo>
                <a:cubicBezTo>
                  <a:pt x="1934480" y="73191"/>
                  <a:pt x="1929356" y="93523"/>
                  <a:pt x="1935603" y="106017"/>
                </a:cubicBezTo>
                <a:cubicBezTo>
                  <a:pt x="1942726" y="120263"/>
                  <a:pt x="1962107" y="145773"/>
                  <a:pt x="1962107" y="145773"/>
                </a:cubicBezTo>
                <a:lnTo>
                  <a:pt x="1962107" y="145773"/>
                </a:lnTo>
                <a:cubicBezTo>
                  <a:pt x="2019570" y="299007"/>
                  <a:pt x="1990950" y="199557"/>
                  <a:pt x="2015116" y="344556"/>
                </a:cubicBezTo>
                <a:cubicBezTo>
                  <a:pt x="2018819" y="366774"/>
                  <a:pt x="2022441" y="389086"/>
                  <a:pt x="2028368" y="410817"/>
                </a:cubicBezTo>
                <a:cubicBezTo>
                  <a:pt x="2035719" y="437771"/>
                  <a:pt x="2054873" y="490330"/>
                  <a:pt x="2054873" y="490330"/>
                </a:cubicBezTo>
                <a:cubicBezTo>
                  <a:pt x="2059290" y="530087"/>
                  <a:pt x="2062838" y="569950"/>
                  <a:pt x="2068125" y="609600"/>
                </a:cubicBezTo>
                <a:cubicBezTo>
                  <a:pt x="2071676" y="636234"/>
                  <a:pt x="2078044" y="662451"/>
                  <a:pt x="2081377" y="689113"/>
                </a:cubicBezTo>
                <a:cubicBezTo>
                  <a:pt x="2086883" y="733164"/>
                  <a:pt x="2090212" y="777460"/>
                  <a:pt x="2094629" y="821634"/>
                </a:cubicBezTo>
                <a:cubicBezTo>
                  <a:pt x="2090212" y="914399"/>
                  <a:pt x="2088237" y="1007313"/>
                  <a:pt x="2081377" y="1099930"/>
                </a:cubicBezTo>
                <a:cubicBezTo>
                  <a:pt x="2071814" y="1229032"/>
                  <a:pt x="2073510" y="1135335"/>
                  <a:pt x="2054873" y="1219200"/>
                </a:cubicBezTo>
                <a:cubicBezTo>
                  <a:pt x="2049044" y="1245430"/>
                  <a:pt x="2045171" y="1272079"/>
                  <a:pt x="2041620" y="1298713"/>
                </a:cubicBezTo>
                <a:cubicBezTo>
                  <a:pt x="2023611" y="1433777"/>
                  <a:pt x="2057707" y="1388642"/>
                  <a:pt x="2001864" y="1444487"/>
                </a:cubicBezTo>
                <a:cubicBezTo>
                  <a:pt x="1997447" y="1457739"/>
                  <a:pt x="1995799" y="1472265"/>
                  <a:pt x="1988612" y="1484243"/>
                </a:cubicBezTo>
                <a:cubicBezTo>
                  <a:pt x="1982184" y="1494957"/>
                  <a:pt x="1974563" y="1509764"/>
                  <a:pt x="1962107" y="1510747"/>
                </a:cubicBezTo>
                <a:cubicBezTo>
                  <a:pt x="1803513" y="1523268"/>
                  <a:pt x="1644055" y="1519582"/>
                  <a:pt x="1485029" y="1524000"/>
                </a:cubicBezTo>
                <a:lnTo>
                  <a:pt x="1365759" y="1563756"/>
                </a:lnTo>
                <a:lnTo>
                  <a:pt x="1326003" y="1577008"/>
                </a:lnTo>
                <a:cubicBezTo>
                  <a:pt x="1198398" y="1704613"/>
                  <a:pt x="1334153" y="1575789"/>
                  <a:pt x="1233238" y="1656521"/>
                </a:cubicBezTo>
                <a:cubicBezTo>
                  <a:pt x="1138823" y="1732054"/>
                  <a:pt x="1289339" y="1627955"/>
                  <a:pt x="1166977" y="1709530"/>
                </a:cubicBezTo>
                <a:cubicBezTo>
                  <a:pt x="1158142" y="1722782"/>
                  <a:pt x="1152910" y="1739337"/>
                  <a:pt x="1140473" y="1749287"/>
                </a:cubicBezTo>
                <a:cubicBezTo>
                  <a:pt x="1129565" y="1758013"/>
                  <a:pt x="1113210" y="1756292"/>
                  <a:pt x="1100716" y="1762539"/>
                </a:cubicBezTo>
                <a:cubicBezTo>
                  <a:pt x="1086470" y="1769662"/>
                  <a:pt x="1074211" y="1780208"/>
                  <a:pt x="1060959" y="1789043"/>
                </a:cubicBezTo>
                <a:lnTo>
                  <a:pt x="371846" y="1775791"/>
                </a:lnTo>
                <a:cubicBezTo>
                  <a:pt x="323079" y="1774243"/>
                  <a:pt x="274709" y="1766430"/>
                  <a:pt x="226073" y="1762539"/>
                </a:cubicBezTo>
                <a:lnTo>
                  <a:pt x="40542" y="1749287"/>
                </a:lnTo>
                <a:cubicBezTo>
                  <a:pt x="0" y="1627657"/>
                  <a:pt x="16818" y="1697573"/>
                  <a:pt x="786" y="1537252"/>
                </a:cubicBezTo>
                <a:cubicBezTo>
                  <a:pt x="5203" y="1409148"/>
                  <a:pt x="7473" y="1280951"/>
                  <a:pt x="14038" y="1152939"/>
                </a:cubicBezTo>
                <a:cubicBezTo>
                  <a:pt x="14872" y="1136666"/>
                  <a:pt x="22815" y="971881"/>
                  <a:pt x="53794" y="940904"/>
                </a:cubicBezTo>
                <a:lnTo>
                  <a:pt x="80299" y="914400"/>
                </a:lnTo>
                <a:cubicBezTo>
                  <a:pt x="84716" y="901148"/>
                  <a:pt x="87304" y="887137"/>
                  <a:pt x="93551" y="874643"/>
                </a:cubicBezTo>
                <a:cubicBezTo>
                  <a:pt x="100674" y="860397"/>
                  <a:pt x="113587" y="849441"/>
                  <a:pt x="120055" y="834887"/>
                </a:cubicBezTo>
                <a:cubicBezTo>
                  <a:pt x="131402" y="809357"/>
                  <a:pt x="146559" y="755373"/>
                  <a:pt x="146559" y="755373"/>
                </a:cubicBezTo>
                <a:cubicBezTo>
                  <a:pt x="150977" y="720034"/>
                  <a:pt x="156084" y="684774"/>
                  <a:pt x="159812" y="649356"/>
                </a:cubicBezTo>
                <a:cubicBezTo>
                  <a:pt x="164920" y="600832"/>
                  <a:pt x="166616" y="551946"/>
                  <a:pt x="173064" y="503582"/>
                </a:cubicBezTo>
                <a:cubicBezTo>
                  <a:pt x="175471" y="485528"/>
                  <a:pt x="174322" y="464280"/>
                  <a:pt x="186316" y="450573"/>
                </a:cubicBezTo>
                <a:cubicBezTo>
                  <a:pt x="207292" y="426600"/>
                  <a:pt x="243305" y="420090"/>
                  <a:pt x="265829" y="397565"/>
                </a:cubicBezTo>
                <a:lnTo>
                  <a:pt x="292333" y="371060"/>
                </a:lnTo>
                <a:cubicBezTo>
                  <a:pt x="327676" y="265040"/>
                  <a:pt x="274662" y="388733"/>
                  <a:pt x="345342" y="318052"/>
                </a:cubicBezTo>
                <a:cubicBezTo>
                  <a:pt x="416019" y="247374"/>
                  <a:pt x="292334" y="300381"/>
                  <a:pt x="398351" y="265043"/>
                </a:cubicBezTo>
                <a:cubicBezTo>
                  <a:pt x="402768" y="251791"/>
                  <a:pt x="401726" y="235165"/>
                  <a:pt x="411603" y="225287"/>
                </a:cubicBezTo>
                <a:cubicBezTo>
                  <a:pt x="421480" y="215409"/>
                  <a:pt x="439381" y="219221"/>
                  <a:pt x="451359" y="212034"/>
                </a:cubicBezTo>
                <a:cubicBezTo>
                  <a:pt x="462073" y="205606"/>
                  <a:pt x="469029" y="194365"/>
                  <a:pt x="477864" y="185530"/>
                </a:cubicBezTo>
                <a:cubicBezTo>
                  <a:pt x="511173" y="85601"/>
                  <a:pt x="462367" y="204899"/>
                  <a:pt x="530873" y="119269"/>
                </a:cubicBezTo>
                <a:cubicBezTo>
                  <a:pt x="539599" y="108361"/>
                  <a:pt x="536938" y="91491"/>
                  <a:pt x="544125" y="79513"/>
                </a:cubicBezTo>
                <a:cubicBezTo>
                  <a:pt x="550553" y="68799"/>
                  <a:pt x="561794" y="61843"/>
                  <a:pt x="570629" y="53008"/>
                </a:cubicBezTo>
                <a:cubicBezTo>
                  <a:pt x="555980" y="96956"/>
                  <a:pt x="543408" y="92765"/>
                  <a:pt x="544125" y="92765"/>
                </a:cubicBezTo>
                <a:close/>
              </a:path>
            </a:pathLst>
          </a:custGeom>
          <a:no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Volný tvar 16"/>
          <p:cNvSpPr/>
          <p:nvPr/>
        </p:nvSpPr>
        <p:spPr>
          <a:xfrm>
            <a:off x="5940152" y="3140968"/>
            <a:ext cx="2094629" cy="1789043"/>
          </a:xfrm>
          <a:custGeom>
            <a:avLst/>
            <a:gdLst>
              <a:gd name="connsiteX0" fmla="*/ 544125 w 2094629"/>
              <a:gd name="connsiteY0" fmla="*/ 92765 h 1789043"/>
              <a:gd name="connsiteX1" fmla="*/ 544125 w 2094629"/>
              <a:gd name="connsiteY1" fmla="*/ 92765 h 1789043"/>
              <a:gd name="connsiteX2" fmla="*/ 941690 w 2094629"/>
              <a:gd name="connsiteY2" fmla="*/ 79513 h 1789043"/>
              <a:gd name="connsiteX3" fmla="*/ 1060959 w 2094629"/>
              <a:gd name="connsiteY3" fmla="*/ 66260 h 1789043"/>
              <a:gd name="connsiteX4" fmla="*/ 1180229 w 2094629"/>
              <a:gd name="connsiteY4" fmla="*/ 26504 h 1789043"/>
              <a:gd name="connsiteX5" fmla="*/ 1219986 w 2094629"/>
              <a:gd name="connsiteY5" fmla="*/ 13252 h 1789043"/>
              <a:gd name="connsiteX6" fmla="*/ 1259742 w 2094629"/>
              <a:gd name="connsiteY6" fmla="*/ 0 h 1789043"/>
              <a:gd name="connsiteX7" fmla="*/ 1538038 w 2094629"/>
              <a:gd name="connsiteY7" fmla="*/ 13252 h 1789043"/>
              <a:gd name="connsiteX8" fmla="*/ 1789829 w 2094629"/>
              <a:gd name="connsiteY8" fmla="*/ 39756 h 1789043"/>
              <a:gd name="connsiteX9" fmla="*/ 1842838 w 2094629"/>
              <a:gd name="connsiteY9" fmla="*/ 53008 h 1789043"/>
              <a:gd name="connsiteX10" fmla="*/ 1922351 w 2094629"/>
              <a:gd name="connsiteY10" fmla="*/ 66260 h 1789043"/>
              <a:gd name="connsiteX11" fmla="*/ 1935603 w 2094629"/>
              <a:gd name="connsiteY11" fmla="*/ 106017 h 1789043"/>
              <a:gd name="connsiteX12" fmla="*/ 1962107 w 2094629"/>
              <a:gd name="connsiteY12" fmla="*/ 145773 h 1789043"/>
              <a:gd name="connsiteX13" fmla="*/ 1962107 w 2094629"/>
              <a:gd name="connsiteY13" fmla="*/ 145773 h 1789043"/>
              <a:gd name="connsiteX14" fmla="*/ 2015116 w 2094629"/>
              <a:gd name="connsiteY14" fmla="*/ 344556 h 1789043"/>
              <a:gd name="connsiteX15" fmla="*/ 2028368 w 2094629"/>
              <a:gd name="connsiteY15" fmla="*/ 410817 h 1789043"/>
              <a:gd name="connsiteX16" fmla="*/ 2054873 w 2094629"/>
              <a:gd name="connsiteY16" fmla="*/ 490330 h 1789043"/>
              <a:gd name="connsiteX17" fmla="*/ 2068125 w 2094629"/>
              <a:gd name="connsiteY17" fmla="*/ 609600 h 1789043"/>
              <a:gd name="connsiteX18" fmla="*/ 2081377 w 2094629"/>
              <a:gd name="connsiteY18" fmla="*/ 689113 h 1789043"/>
              <a:gd name="connsiteX19" fmla="*/ 2094629 w 2094629"/>
              <a:gd name="connsiteY19" fmla="*/ 821634 h 1789043"/>
              <a:gd name="connsiteX20" fmla="*/ 2081377 w 2094629"/>
              <a:gd name="connsiteY20" fmla="*/ 1099930 h 1789043"/>
              <a:gd name="connsiteX21" fmla="*/ 2054873 w 2094629"/>
              <a:gd name="connsiteY21" fmla="*/ 1219200 h 1789043"/>
              <a:gd name="connsiteX22" fmla="*/ 2041620 w 2094629"/>
              <a:gd name="connsiteY22" fmla="*/ 1298713 h 1789043"/>
              <a:gd name="connsiteX23" fmla="*/ 2001864 w 2094629"/>
              <a:gd name="connsiteY23" fmla="*/ 1444487 h 1789043"/>
              <a:gd name="connsiteX24" fmla="*/ 1988612 w 2094629"/>
              <a:gd name="connsiteY24" fmla="*/ 1484243 h 1789043"/>
              <a:gd name="connsiteX25" fmla="*/ 1962107 w 2094629"/>
              <a:gd name="connsiteY25" fmla="*/ 1510747 h 1789043"/>
              <a:gd name="connsiteX26" fmla="*/ 1485029 w 2094629"/>
              <a:gd name="connsiteY26" fmla="*/ 1524000 h 1789043"/>
              <a:gd name="connsiteX27" fmla="*/ 1365759 w 2094629"/>
              <a:gd name="connsiteY27" fmla="*/ 1563756 h 1789043"/>
              <a:gd name="connsiteX28" fmla="*/ 1326003 w 2094629"/>
              <a:gd name="connsiteY28" fmla="*/ 1577008 h 1789043"/>
              <a:gd name="connsiteX29" fmla="*/ 1233238 w 2094629"/>
              <a:gd name="connsiteY29" fmla="*/ 1656521 h 1789043"/>
              <a:gd name="connsiteX30" fmla="*/ 1166977 w 2094629"/>
              <a:gd name="connsiteY30" fmla="*/ 1709530 h 1789043"/>
              <a:gd name="connsiteX31" fmla="*/ 1140473 w 2094629"/>
              <a:gd name="connsiteY31" fmla="*/ 1749287 h 1789043"/>
              <a:gd name="connsiteX32" fmla="*/ 1100716 w 2094629"/>
              <a:gd name="connsiteY32" fmla="*/ 1762539 h 1789043"/>
              <a:gd name="connsiteX33" fmla="*/ 1060959 w 2094629"/>
              <a:gd name="connsiteY33" fmla="*/ 1789043 h 1789043"/>
              <a:gd name="connsiteX34" fmla="*/ 371846 w 2094629"/>
              <a:gd name="connsiteY34" fmla="*/ 1775791 h 1789043"/>
              <a:gd name="connsiteX35" fmla="*/ 226073 w 2094629"/>
              <a:gd name="connsiteY35" fmla="*/ 1762539 h 1789043"/>
              <a:gd name="connsiteX36" fmla="*/ 40542 w 2094629"/>
              <a:gd name="connsiteY36" fmla="*/ 1749287 h 1789043"/>
              <a:gd name="connsiteX37" fmla="*/ 786 w 2094629"/>
              <a:gd name="connsiteY37" fmla="*/ 1537252 h 1789043"/>
              <a:gd name="connsiteX38" fmla="*/ 14038 w 2094629"/>
              <a:gd name="connsiteY38" fmla="*/ 1152939 h 1789043"/>
              <a:gd name="connsiteX39" fmla="*/ 53794 w 2094629"/>
              <a:gd name="connsiteY39" fmla="*/ 940904 h 1789043"/>
              <a:gd name="connsiteX40" fmla="*/ 80299 w 2094629"/>
              <a:gd name="connsiteY40" fmla="*/ 914400 h 1789043"/>
              <a:gd name="connsiteX41" fmla="*/ 93551 w 2094629"/>
              <a:gd name="connsiteY41" fmla="*/ 874643 h 1789043"/>
              <a:gd name="connsiteX42" fmla="*/ 120055 w 2094629"/>
              <a:gd name="connsiteY42" fmla="*/ 834887 h 1789043"/>
              <a:gd name="connsiteX43" fmla="*/ 146559 w 2094629"/>
              <a:gd name="connsiteY43" fmla="*/ 755373 h 1789043"/>
              <a:gd name="connsiteX44" fmla="*/ 159812 w 2094629"/>
              <a:gd name="connsiteY44" fmla="*/ 649356 h 1789043"/>
              <a:gd name="connsiteX45" fmla="*/ 173064 w 2094629"/>
              <a:gd name="connsiteY45" fmla="*/ 503582 h 1789043"/>
              <a:gd name="connsiteX46" fmla="*/ 186316 w 2094629"/>
              <a:gd name="connsiteY46" fmla="*/ 450573 h 1789043"/>
              <a:gd name="connsiteX47" fmla="*/ 265829 w 2094629"/>
              <a:gd name="connsiteY47" fmla="*/ 397565 h 1789043"/>
              <a:gd name="connsiteX48" fmla="*/ 292333 w 2094629"/>
              <a:gd name="connsiteY48" fmla="*/ 371060 h 1789043"/>
              <a:gd name="connsiteX49" fmla="*/ 345342 w 2094629"/>
              <a:gd name="connsiteY49" fmla="*/ 318052 h 1789043"/>
              <a:gd name="connsiteX50" fmla="*/ 398351 w 2094629"/>
              <a:gd name="connsiteY50" fmla="*/ 265043 h 1789043"/>
              <a:gd name="connsiteX51" fmla="*/ 411603 w 2094629"/>
              <a:gd name="connsiteY51" fmla="*/ 225287 h 1789043"/>
              <a:gd name="connsiteX52" fmla="*/ 451359 w 2094629"/>
              <a:gd name="connsiteY52" fmla="*/ 212034 h 1789043"/>
              <a:gd name="connsiteX53" fmla="*/ 477864 w 2094629"/>
              <a:gd name="connsiteY53" fmla="*/ 185530 h 1789043"/>
              <a:gd name="connsiteX54" fmla="*/ 530873 w 2094629"/>
              <a:gd name="connsiteY54" fmla="*/ 119269 h 1789043"/>
              <a:gd name="connsiteX55" fmla="*/ 544125 w 2094629"/>
              <a:gd name="connsiteY55" fmla="*/ 79513 h 1789043"/>
              <a:gd name="connsiteX56" fmla="*/ 570629 w 2094629"/>
              <a:gd name="connsiteY56" fmla="*/ 53008 h 1789043"/>
              <a:gd name="connsiteX57" fmla="*/ 544125 w 2094629"/>
              <a:gd name="connsiteY57" fmla="*/ 92765 h 1789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094629" h="1789043">
                <a:moveTo>
                  <a:pt x="544125" y="92765"/>
                </a:moveTo>
                <a:lnTo>
                  <a:pt x="544125" y="92765"/>
                </a:lnTo>
                <a:lnTo>
                  <a:pt x="941690" y="79513"/>
                </a:lnTo>
                <a:cubicBezTo>
                  <a:pt x="981639" y="77464"/>
                  <a:pt x="1021735" y="74105"/>
                  <a:pt x="1060959" y="66260"/>
                </a:cubicBezTo>
                <a:cubicBezTo>
                  <a:pt x="1060966" y="66259"/>
                  <a:pt x="1160347" y="33131"/>
                  <a:pt x="1180229" y="26504"/>
                </a:cubicBezTo>
                <a:lnTo>
                  <a:pt x="1219986" y="13252"/>
                </a:lnTo>
                <a:lnTo>
                  <a:pt x="1259742" y="0"/>
                </a:lnTo>
                <a:lnTo>
                  <a:pt x="1538038" y="13252"/>
                </a:lnTo>
                <a:cubicBezTo>
                  <a:pt x="1579127" y="15903"/>
                  <a:pt x="1744686" y="34740"/>
                  <a:pt x="1789829" y="39756"/>
                </a:cubicBezTo>
                <a:cubicBezTo>
                  <a:pt x="1807499" y="44173"/>
                  <a:pt x="1824978" y="49436"/>
                  <a:pt x="1842838" y="53008"/>
                </a:cubicBezTo>
                <a:cubicBezTo>
                  <a:pt x="1869186" y="58278"/>
                  <a:pt x="1899021" y="52929"/>
                  <a:pt x="1922351" y="66260"/>
                </a:cubicBezTo>
                <a:cubicBezTo>
                  <a:pt x="1934480" y="73191"/>
                  <a:pt x="1929356" y="93523"/>
                  <a:pt x="1935603" y="106017"/>
                </a:cubicBezTo>
                <a:cubicBezTo>
                  <a:pt x="1942726" y="120263"/>
                  <a:pt x="1962107" y="145773"/>
                  <a:pt x="1962107" y="145773"/>
                </a:cubicBezTo>
                <a:lnTo>
                  <a:pt x="1962107" y="145773"/>
                </a:lnTo>
                <a:cubicBezTo>
                  <a:pt x="2019570" y="299007"/>
                  <a:pt x="1990950" y="199557"/>
                  <a:pt x="2015116" y="344556"/>
                </a:cubicBezTo>
                <a:cubicBezTo>
                  <a:pt x="2018819" y="366774"/>
                  <a:pt x="2022441" y="389086"/>
                  <a:pt x="2028368" y="410817"/>
                </a:cubicBezTo>
                <a:cubicBezTo>
                  <a:pt x="2035719" y="437771"/>
                  <a:pt x="2054873" y="490330"/>
                  <a:pt x="2054873" y="490330"/>
                </a:cubicBezTo>
                <a:cubicBezTo>
                  <a:pt x="2059290" y="530087"/>
                  <a:pt x="2062838" y="569950"/>
                  <a:pt x="2068125" y="609600"/>
                </a:cubicBezTo>
                <a:cubicBezTo>
                  <a:pt x="2071676" y="636234"/>
                  <a:pt x="2078044" y="662451"/>
                  <a:pt x="2081377" y="689113"/>
                </a:cubicBezTo>
                <a:cubicBezTo>
                  <a:pt x="2086883" y="733164"/>
                  <a:pt x="2090212" y="777460"/>
                  <a:pt x="2094629" y="821634"/>
                </a:cubicBezTo>
                <a:cubicBezTo>
                  <a:pt x="2090212" y="914399"/>
                  <a:pt x="2088237" y="1007313"/>
                  <a:pt x="2081377" y="1099930"/>
                </a:cubicBezTo>
                <a:cubicBezTo>
                  <a:pt x="2071814" y="1229032"/>
                  <a:pt x="2073510" y="1135335"/>
                  <a:pt x="2054873" y="1219200"/>
                </a:cubicBezTo>
                <a:cubicBezTo>
                  <a:pt x="2049044" y="1245430"/>
                  <a:pt x="2045171" y="1272079"/>
                  <a:pt x="2041620" y="1298713"/>
                </a:cubicBezTo>
                <a:cubicBezTo>
                  <a:pt x="2023611" y="1433777"/>
                  <a:pt x="2057707" y="1388642"/>
                  <a:pt x="2001864" y="1444487"/>
                </a:cubicBezTo>
                <a:cubicBezTo>
                  <a:pt x="1997447" y="1457739"/>
                  <a:pt x="1995799" y="1472265"/>
                  <a:pt x="1988612" y="1484243"/>
                </a:cubicBezTo>
                <a:cubicBezTo>
                  <a:pt x="1982184" y="1494957"/>
                  <a:pt x="1974563" y="1509764"/>
                  <a:pt x="1962107" y="1510747"/>
                </a:cubicBezTo>
                <a:cubicBezTo>
                  <a:pt x="1803513" y="1523268"/>
                  <a:pt x="1644055" y="1519582"/>
                  <a:pt x="1485029" y="1524000"/>
                </a:cubicBezTo>
                <a:lnTo>
                  <a:pt x="1365759" y="1563756"/>
                </a:lnTo>
                <a:lnTo>
                  <a:pt x="1326003" y="1577008"/>
                </a:lnTo>
                <a:cubicBezTo>
                  <a:pt x="1198398" y="1704613"/>
                  <a:pt x="1334153" y="1575789"/>
                  <a:pt x="1233238" y="1656521"/>
                </a:cubicBezTo>
                <a:cubicBezTo>
                  <a:pt x="1138823" y="1732054"/>
                  <a:pt x="1289339" y="1627955"/>
                  <a:pt x="1166977" y="1709530"/>
                </a:cubicBezTo>
                <a:cubicBezTo>
                  <a:pt x="1158142" y="1722782"/>
                  <a:pt x="1152910" y="1739337"/>
                  <a:pt x="1140473" y="1749287"/>
                </a:cubicBezTo>
                <a:cubicBezTo>
                  <a:pt x="1129565" y="1758013"/>
                  <a:pt x="1113210" y="1756292"/>
                  <a:pt x="1100716" y="1762539"/>
                </a:cubicBezTo>
                <a:cubicBezTo>
                  <a:pt x="1086470" y="1769662"/>
                  <a:pt x="1074211" y="1780208"/>
                  <a:pt x="1060959" y="1789043"/>
                </a:cubicBezTo>
                <a:lnTo>
                  <a:pt x="371846" y="1775791"/>
                </a:lnTo>
                <a:cubicBezTo>
                  <a:pt x="323079" y="1774243"/>
                  <a:pt x="274709" y="1766430"/>
                  <a:pt x="226073" y="1762539"/>
                </a:cubicBezTo>
                <a:lnTo>
                  <a:pt x="40542" y="1749287"/>
                </a:lnTo>
                <a:cubicBezTo>
                  <a:pt x="0" y="1627657"/>
                  <a:pt x="16818" y="1697573"/>
                  <a:pt x="786" y="1537252"/>
                </a:cubicBezTo>
                <a:cubicBezTo>
                  <a:pt x="5203" y="1409148"/>
                  <a:pt x="7473" y="1280951"/>
                  <a:pt x="14038" y="1152939"/>
                </a:cubicBezTo>
                <a:cubicBezTo>
                  <a:pt x="14872" y="1136666"/>
                  <a:pt x="22815" y="971881"/>
                  <a:pt x="53794" y="940904"/>
                </a:cubicBezTo>
                <a:lnTo>
                  <a:pt x="80299" y="914400"/>
                </a:lnTo>
                <a:cubicBezTo>
                  <a:pt x="84716" y="901148"/>
                  <a:pt x="87304" y="887137"/>
                  <a:pt x="93551" y="874643"/>
                </a:cubicBezTo>
                <a:cubicBezTo>
                  <a:pt x="100674" y="860397"/>
                  <a:pt x="113587" y="849441"/>
                  <a:pt x="120055" y="834887"/>
                </a:cubicBezTo>
                <a:cubicBezTo>
                  <a:pt x="131402" y="809357"/>
                  <a:pt x="146559" y="755373"/>
                  <a:pt x="146559" y="755373"/>
                </a:cubicBezTo>
                <a:cubicBezTo>
                  <a:pt x="150977" y="720034"/>
                  <a:pt x="156084" y="684774"/>
                  <a:pt x="159812" y="649356"/>
                </a:cubicBezTo>
                <a:cubicBezTo>
                  <a:pt x="164920" y="600832"/>
                  <a:pt x="166616" y="551946"/>
                  <a:pt x="173064" y="503582"/>
                </a:cubicBezTo>
                <a:cubicBezTo>
                  <a:pt x="175471" y="485528"/>
                  <a:pt x="174322" y="464280"/>
                  <a:pt x="186316" y="450573"/>
                </a:cubicBezTo>
                <a:cubicBezTo>
                  <a:pt x="207292" y="426600"/>
                  <a:pt x="243305" y="420090"/>
                  <a:pt x="265829" y="397565"/>
                </a:cubicBezTo>
                <a:lnTo>
                  <a:pt x="292333" y="371060"/>
                </a:lnTo>
                <a:cubicBezTo>
                  <a:pt x="327676" y="265040"/>
                  <a:pt x="274662" y="388733"/>
                  <a:pt x="345342" y="318052"/>
                </a:cubicBezTo>
                <a:cubicBezTo>
                  <a:pt x="416019" y="247374"/>
                  <a:pt x="292334" y="300381"/>
                  <a:pt x="398351" y="265043"/>
                </a:cubicBezTo>
                <a:cubicBezTo>
                  <a:pt x="402768" y="251791"/>
                  <a:pt x="401726" y="235165"/>
                  <a:pt x="411603" y="225287"/>
                </a:cubicBezTo>
                <a:cubicBezTo>
                  <a:pt x="421480" y="215409"/>
                  <a:pt x="439381" y="219221"/>
                  <a:pt x="451359" y="212034"/>
                </a:cubicBezTo>
                <a:cubicBezTo>
                  <a:pt x="462073" y="205606"/>
                  <a:pt x="469029" y="194365"/>
                  <a:pt x="477864" y="185530"/>
                </a:cubicBezTo>
                <a:cubicBezTo>
                  <a:pt x="511173" y="85601"/>
                  <a:pt x="462367" y="204899"/>
                  <a:pt x="530873" y="119269"/>
                </a:cubicBezTo>
                <a:cubicBezTo>
                  <a:pt x="539599" y="108361"/>
                  <a:pt x="536938" y="91491"/>
                  <a:pt x="544125" y="79513"/>
                </a:cubicBezTo>
                <a:cubicBezTo>
                  <a:pt x="550553" y="68799"/>
                  <a:pt x="561794" y="61843"/>
                  <a:pt x="570629" y="53008"/>
                </a:cubicBezTo>
                <a:cubicBezTo>
                  <a:pt x="555980" y="96956"/>
                  <a:pt x="543408" y="92765"/>
                  <a:pt x="544125" y="92765"/>
                </a:cubicBezTo>
                <a:close/>
              </a:path>
            </a:pathLst>
          </a:custGeom>
          <a:no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2" name="Přímá spojovací šipka 21"/>
          <p:cNvCxnSpPr/>
          <p:nvPr/>
        </p:nvCxnSpPr>
        <p:spPr>
          <a:xfrm flipV="1">
            <a:off x="6804248" y="2780928"/>
            <a:ext cx="0" cy="432048"/>
          </a:xfrm>
          <a:prstGeom prst="straightConnector1">
            <a:avLst/>
          </a:prstGeom>
          <a:ln w="603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Přímá spojovací šipka 26"/>
          <p:cNvCxnSpPr/>
          <p:nvPr/>
        </p:nvCxnSpPr>
        <p:spPr>
          <a:xfrm>
            <a:off x="7668344" y="2996952"/>
            <a:ext cx="0" cy="576064"/>
          </a:xfrm>
          <a:prstGeom prst="straightConnector1">
            <a:avLst/>
          </a:prstGeom>
          <a:ln w="603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ovéPole 36"/>
          <p:cNvSpPr txBox="1"/>
          <p:nvPr/>
        </p:nvSpPr>
        <p:spPr>
          <a:xfrm>
            <a:off x="755576" y="5661248"/>
            <a:ext cx="7344816" cy="646331"/>
          </a:xfrm>
          <a:prstGeom prst="rect">
            <a:avLst/>
          </a:prstGeom>
          <a:noFill/>
        </p:spPr>
        <p:txBody>
          <a:bodyPr wrap="square" rtlCol="0">
            <a:spAutoFit/>
          </a:bodyPr>
          <a:lstStyle/>
          <a:p>
            <a:r>
              <a:rPr lang="cs-CZ" sz="1200" dirty="0" smtClean="0"/>
              <a:t>40 kHz (ve směru červené šipky mířící vzhůru). Úroveň napájecích napětí je udržována na žádané hodnotě zpětnou vazbou realizovanou </a:t>
            </a:r>
            <a:r>
              <a:rPr lang="cs-CZ" sz="1200" dirty="0" err="1" smtClean="0"/>
              <a:t>optovazebníkem</a:t>
            </a:r>
            <a:r>
              <a:rPr lang="cs-CZ" sz="1200" dirty="0" smtClean="0"/>
              <a:t>  (červená šipka směřující dolů). To jsou jediná a </a:t>
            </a:r>
            <a:r>
              <a:rPr lang="cs-CZ" sz="1200" dirty="0" err="1" smtClean="0"/>
              <a:t>malokapacitní</a:t>
            </a:r>
            <a:r>
              <a:rPr lang="cs-CZ" sz="1200" dirty="0" smtClean="0"/>
              <a:t> propojení mezi </a:t>
            </a:r>
            <a:r>
              <a:rPr lang="cs-CZ" sz="1200" smtClean="0"/>
              <a:t>primárním síťovým </a:t>
            </a:r>
            <a:r>
              <a:rPr lang="cs-CZ" sz="1200" dirty="0" smtClean="0"/>
              <a:t>zdrojem a </a:t>
            </a:r>
            <a:r>
              <a:rPr lang="cs-CZ" sz="1200" smtClean="0"/>
              <a:t>zbytkem elektroniky.</a:t>
            </a:r>
            <a:endParaRPr lang="cs-CZ"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149</Words>
  <Application>Microsoft Office PowerPoint</Application>
  <PresentationFormat>Předvádění na obrazovce (4:3)</PresentationFormat>
  <Paragraphs>2</Paragraphs>
  <Slides>1</Slides>
  <Notes>0</Notes>
  <HiddenSlides>0</HiddenSlides>
  <MMClips>0</MMClips>
  <ScaleCrop>false</ScaleCrop>
  <HeadingPairs>
    <vt:vector size="4" baseType="variant">
      <vt:variant>
        <vt:lpstr>Motiv</vt:lpstr>
      </vt:variant>
      <vt:variant>
        <vt:i4>1</vt:i4>
      </vt:variant>
      <vt:variant>
        <vt:lpstr>Nadpisy snímků</vt:lpstr>
      </vt:variant>
      <vt:variant>
        <vt:i4>1</vt:i4>
      </vt:variant>
    </vt:vector>
  </HeadingPairs>
  <TitlesOfParts>
    <vt:vector size="2" baseType="lpstr">
      <vt:lpstr>Motiv sady Office</vt:lpstr>
      <vt:lpstr>Snímek 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tondag</dc:creator>
  <cp:lastModifiedBy>tondag</cp:lastModifiedBy>
  <cp:revision>14</cp:revision>
  <dcterms:created xsi:type="dcterms:W3CDTF">2012-10-27T18:08:51Z</dcterms:created>
  <dcterms:modified xsi:type="dcterms:W3CDTF">2012-10-27T20:19:44Z</dcterms:modified>
</cp:coreProperties>
</file>